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27432000" cy="18288000"/>
  <p:notesSz cx="6858000" cy="9144000"/>
  <p:defaultTextStyle>
    <a:defPPr>
      <a:defRPr lang="en-US"/>
    </a:defPPr>
    <a:lvl1pPr marL="0" algn="l" defTabSz="2194560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1pPr>
    <a:lvl2pPr marL="1097280" algn="l" defTabSz="2194560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2pPr>
    <a:lvl3pPr marL="2194560" algn="l" defTabSz="2194560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3pPr>
    <a:lvl4pPr marL="3291840" algn="l" defTabSz="2194560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4pPr>
    <a:lvl5pPr marL="4389120" algn="l" defTabSz="2194560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5pPr>
    <a:lvl6pPr marL="5486400" algn="l" defTabSz="2194560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6pPr>
    <a:lvl7pPr marL="6583680" algn="l" defTabSz="2194560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7pPr>
    <a:lvl8pPr marL="7680960" algn="l" defTabSz="2194560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8pPr>
    <a:lvl9pPr marL="8778240" algn="l" defTabSz="2194560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60" userDrawn="1">
          <p15:clr>
            <a:srgbClr val="A4A3A4"/>
          </p15:clr>
        </p15:guide>
        <p15:guide id="2" pos="86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00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65"/>
  </p:normalViewPr>
  <p:slideViewPr>
    <p:cSldViewPr snapToGrid="0" snapToObjects="1">
      <p:cViewPr>
        <p:scale>
          <a:sx n="44" d="100"/>
          <a:sy n="44" d="100"/>
        </p:scale>
        <p:origin x="64" y="-48"/>
      </p:cViewPr>
      <p:guideLst>
        <p:guide orient="horz" pos="5760"/>
        <p:guide pos="86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Evaluation</a:t>
            </a:r>
            <a:r>
              <a:rPr lang="en-US" baseline="0"/>
              <a:t> of Generated Instructions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3"/>
          <c:order val="0"/>
          <c:tx>
            <c:v>Evaluation of CSP</c:v>
          </c:tx>
          <c:spPr>
            <a:ln w="317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4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Sheet3!$A$2:$A$141</c:f>
              <c:numCache>
                <c:formatCode>General</c:formatCode>
                <c:ptCount val="140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2.0</c:v>
                </c:pt>
                <c:pt idx="5">
                  <c:v>2.0</c:v>
                </c:pt>
                <c:pt idx="6">
                  <c:v>2.0</c:v>
                </c:pt>
                <c:pt idx="7">
                  <c:v>2.0</c:v>
                </c:pt>
                <c:pt idx="8">
                  <c:v>3.0</c:v>
                </c:pt>
                <c:pt idx="9">
                  <c:v>3.0</c:v>
                </c:pt>
                <c:pt idx="10">
                  <c:v>3.0</c:v>
                </c:pt>
                <c:pt idx="11">
                  <c:v>3.0</c:v>
                </c:pt>
                <c:pt idx="12">
                  <c:v>4.0</c:v>
                </c:pt>
                <c:pt idx="13">
                  <c:v>4.0</c:v>
                </c:pt>
                <c:pt idx="14">
                  <c:v>4.0</c:v>
                </c:pt>
                <c:pt idx="15">
                  <c:v>4.0</c:v>
                </c:pt>
                <c:pt idx="16">
                  <c:v>5.0</c:v>
                </c:pt>
                <c:pt idx="17">
                  <c:v>5.0</c:v>
                </c:pt>
                <c:pt idx="18">
                  <c:v>5.0</c:v>
                </c:pt>
                <c:pt idx="19">
                  <c:v>5.0</c:v>
                </c:pt>
                <c:pt idx="20">
                  <c:v>6.0</c:v>
                </c:pt>
                <c:pt idx="21">
                  <c:v>6.0</c:v>
                </c:pt>
                <c:pt idx="22">
                  <c:v>6.0</c:v>
                </c:pt>
                <c:pt idx="23">
                  <c:v>6.0</c:v>
                </c:pt>
                <c:pt idx="24">
                  <c:v>7.0</c:v>
                </c:pt>
                <c:pt idx="25">
                  <c:v>7.0</c:v>
                </c:pt>
                <c:pt idx="26">
                  <c:v>7.0</c:v>
                </c:pt>
                <c:pt idx="27">
                  <c:v>7.0</c:v>
                </c:pt>
                <c:pt idx="28">
                  <c:v>8.0</c:v>
                </c:pt>
                <c:pt idx="29">
                  <c:v>8.0</c:v>
                </c:pt>
                <c:pt idx="30">
                  <c:v>8.0</c:v>
                </c:pt>
                <c:pt idx="31">
                  <c:v>8.0</c:v>
                </c:pt>
                <c:pt idx="32">
                  <c:v>9.0</c:v>
                </c:pt>
                <c:pt idx="33">
                  <c:v>9.0</c:v>
                </c:pt>
                <c:pt idx="34">
                  <c:v>9.0</c:v>
                </c:pt>
                <c:pt idx="35">
                  <c:v>9.0</c:v>
                </c:pt>
                <c:pt idx="36">
                  <c:v>10.0</c:v>
                </c:pt>
                <c:pt idx="37">
                  <c:v>10.0</c:v>
                </c:pt>
                <c:pt idx="38">
                  <c:v>10.0</c:v>
                </c:pt>
                <c:pt idx="39">
                  <c:v>10.0</c:v>
                </c:pt>
                <c:pt idx="40">
                  <c:v>1.0</c:v>
                </c:pt>
                <c:pt idx="41">
                  <c:v>1.0</c:v>
                </c:pt>
                <c:pt idx="42">
                  <c:v>1.0</c:v>
                </c:pt>
                <c:pt idx="43">
                  <c:v>1.0</c:v>
                </c:pt>
                <c:pt idx="44">
                  <c:v>1.0</c:v>
                </c:pt>
                <c:pt idx="45">
                  <c:v>1.0</c:v>
                </c:pt>
                <c:pt idx="46">
                  <c:v>1.0</c:v>
                </c:pt>
                <c:pt idx="47">
                  <c:v>1.0</c:v>
                </c:pt>
                <c:pt idx="48">
                  <c:v>1.0</c:v>
                </c:pt>
                <c:pt idx="49">
                  <c:v>1.0</c:v>
                </c:pt>
                <c:pt idx="50">
                  <c:v>2.0</c:v>
                </c:pt>
                <c:pt idx="51">
                  <c:v>2.0</c:v>
                </c:pt>
                <c:pt idx="52">
                  <c:v>2.0</c:v>
                </c:pt>
                <c:pt idx="53">
                  <c:v>2.0</c:v>
                </c:pt>
                <c:pt idx="54">
                  <c:v>2.0</c:v>
                </c:pt>
                <c:pt idx="55">
                  <c:v>2.0</c:v>
                </c:pt>
                <c:pt idx="56">
                  <c:v>2.0</c:v>
                </c:pt>
                <c:pt idx="57">
                  <c:v>2.0</c:v>
                </c:pt>
                <c:pt idx="58">
                  <c:v>2.0</c:v>
                </c:pt>
                <c:pt idx="59">
                  <c:v>2.0</c:v>
                </c:pt>
                <c:pt idx="60">
                  <c:v>3.0</c:v>
                </c:pt>
                <c:pt idx="61">
                  <c:v>3.0</c:v>
                </c:pt>
                <c:pt idx="62">
                  <c:v>3.0</c:v>
                </c:pt>
                <c:pt idx="63">
                  <c:v>3.0</c:v>
                </c:pt>
                <c:pt idx="64">
                  <c:v>3.0</c:v>
                </c:pt>
                <c:pt idx="65">
                  <c:v>3.0</c:v>
                </c:pt>
                <c:pt idx="66">
                  <c:v>3.0</c:v>
                </c:pt>
                <c:pt idx="67">
                  <c:v>3.0</c:v>
                </c:pt>
                <c:pt idx="68">
                  <c:v>3.0</c:v>
                </c:pt>
                <c:pt idx="69">
                  <c:v>3.0</c:v>
                </c:pt>
                <c:pt idx="70">
                  <c:v>4.0</c:v>
                </c:pt>
                <c:pt idx="71">
                  <c:v>4.0</c:v>
                </c:pt>
                <c:pt idx="72">
                  <c:v>4.0</c:v>
                </c:pt>
                <c:pt idx="73">
                  <c:v>4.0</c:v>
                </c:pt>
                <c:pt idx="74">
                  <c:v>4.0</c:v>
                </c:pt>
                <c:pt idx="75">
                  <c:v>4.0</c:v>
                </c:pt>
                <c:pt idx="76">
                  <c:v>4.0</c:v>
                </c:pt>
                <c:pt idx="77">
                  <c:v>4.0</c:v>
                </c:pt>
                <c:pt idx="78">
                  <c:v>4.0</c:v>
                </c:pt>
                <c:pt idx="79">
                  <c:v>4.0</c:v>
                </c:pt>
                <c:pt idx="80">
                  <c:v>5.0</c:v>
                </c:pt>
                <c:pt idx="81">
                  <c:v>5.0</c:v>
                </c:pt>
                <c:pt idx="82">
                  <c:v>5.0</c:v>
                </c:pt>
                <c:pt idx="83">
                  <c:v>5.0</c:v>
                </c:pt>
                <c:pt idx="84">
                  <c:v>5.0</c:v>
                </c:pt>
                <c:pt idx="85">
                  <c:v>5.0</c:v>
                </c:pt>
                <c:pt idx="86">
                  <c:v>5.0</c:v>
                </c:pt>
                <c:pt idx="87">
                  <c:v>5.0</c:v>
                </c:pt>
                <c:pt idx="88">
                  <c:v>5.0</c:v>
                </c:pt>
                <c:pt idx="89">
                  <c:v>5.0</c:v>
                </c:pt>
                <c:pt idx="90">
                  <c:v>6.0</c:v>
                </c:pt>
                <c:pt idx="91">
                  <c:v>6.0</c:v>
                </c:pt>
                <c:pt idx="92">
                  <c:v>6.0</c:v>
                </c:pt>
                <c:pt idx="93">
                  <c:v>6.0</c:v>
                </c:pt>
                <c:pt idx="94">
                  <c:v>6.0</c:v>
                </c:pt>
                <c:pt idx="95">
                  <c:v>6.0</c:v>
                </c:pt>
                <c:pt idx="96">
                  <c:v>6.0</c:v>
                </c:pt>
                <c:pt idx="97">
                  <c:v>6.0</c:v>
                </c:pt>
                <c:pt idx="98">
                  <c:v>6.0</c:v>
                </c:pt>
                <c:pt idx="99">
                  <c:v>6.0</c:v>
                </c:pt>
                <c:pt idx="100">
                  <c:v>7.0</c:v>
                </c:pt>
                <c:pt idx="101">
                  <c:v>7.0</c:v>
                </c:pt>
                <c:pt idx="102">
                  <c:v>7.0</c:v>
                </c:pt>
                <c:pt idx="103">
                  <c:v>7.0</c:v>
                </c:pt>
                <c:pt idx="104">
                  <c:v>7.0</c:v>
                </c:pt>
                <c:pt idx="105">
                  <c:v>7.0</c:v>
                </c:pt>
                <c:pt idx="106">
                  <c:v>7.0</c:v>
                </c:pt>
                <c:pt idx="107">
                  <c:v>7.0</c:v>
                </c:pt>
                <c:pt idx="108">
                  <c:v>7.0</c:v>
                </c:pt>
                <c:pt idx="109">
                  <c:v>7.0</c:v>
                </c:pt>
                <c:pt idx="110">
                  <c:v>8.0</c:v>
                </c:pt>
                <c:pt idx="111">
                  <c:v>8.0</c:v>
                </c:pt>
                <c:pt idx="112">
                  <c:v>8.0</c:v>
                </c:pt>
                <c:pt idx="113">
                  <c:v>8.0</c:v>
                </c:pt>
                <c:pt idx="114">
                  <c:v>8.0</c:v>
                </c:pt>
                <c:pt idx="115">
                  <c:v>8.0</c:v>
                </c:pt>
                <c:pt idx="116">
                  <c:v>8.0</c:v>
                </c:pt>
                <c:pt idx="117">
                  <c:v>8.0</c:v>
                </c:pt>
                <c:pt idx="118">
                  <c:v>8.0</c:v>
                </c:pt>
                <c:pt idx="119">
                  <c:v>8.0</c:v>
                </c:pt>
                <c:pt idx="120">
                  <c:v>9.0</c:v>
                </c:pt>
                <c:pt idx="121">
                  <c:v>9.0</c:v>
                </c:pt>
                <c:pt idx="122">
                  <c:v>9.0</c:v>
                </c:pt>
                <c:pt idx="123">
                  <c:v>9.0</c:v>
                </c:pt>
                <c:pt idx="124">
                  <c:v>9.0</c:v>
                </c:pt>
                <c:pt idx="125">
                  <c:v>9.0</c:v>
                </c:pt>
                <c:pt idx="126">
                  <c:v>9.0</c:v>
                </c:pt>
                <c:pt idx="127">
                  <c:v>9.0</c:v>
                </c:pt>
                <c:pt idx="128">
                  <c:v>9.0</c:v>
                </c:pt>
                <c:pt idx="129">
                  <c:v>9.0</c:v>
                </c:pt>
                <c:pt idx="130">
                  <c:v>10.0</c:v>
                </c:pt>
                <c:pt idx="131">
                  <c:v>10.0</c:v>
                </c:pt>
                <c:pt idx="132">
                  <c:v>10.0</c:v>
                </c:pt>
                <c:pt idx="133">
                  <c:v>10.0</c:v>
                </c:pt>
                <c:pt idx="134">
                  <c:v>10.0</c:v>
                </c:pt>
                <c:pt idx="135">
                  <c:v>10.0</c:v>
                </c:pt>
                <c:pt idx="136">
                  <c:v>10.0</c:v>
                </c:pt>
                <c:pt idx="137">
                  <c:v>10.0</c:v>
                </c:pt>
                <c:pt idx="138">
                  <c:v>10.0</c:v>
                </c:pt>
                <c:pt idx="139">
                  <c:v>10.0</c:v>
                </c:pt>
              </c:numCache>
            </c:numRef>
          </c:xVal>
          <c:yVal>
            <c:numRef>
              <c:f>Sheet3!$E$2:$E$141</c:f>
              <c:numCache>
                <c:formatCode>General</c:formatCode>
                <c:ptCount val="140"/>
                <c:pt idx="0">
                  <c:v>14.0</c:v>
                </c:pt>
                <c:pt idx="1">
                  <c:v>0.0</c:v>
                </c:pt>
                <c:pt idx="2">
                  <c:v>0.0</c:v>
                </c:pt>
                <c:pt idx="3">
                  <c:v>2830.0</c:v>
                </c:pt>
                <c:pt idx="4">
                  <c:v>2644.5</c:v>
                </c:pt>
                <c:pt idx="5">
                  <c:v>1437.0</c:v>
                </c:pt>
                <c:pt idx="6">
                  <c:v>7280.5</c:v>
                </c:pt>
                <c:pt idx="7">
                  <c:v>5417.5</c:v>
                </c:pt>
                <c:pt idx="8">
                  <c:v>3939.0</c:v>
                </c:pt>
                <c:pt idx="9">
                  <c:v>6415.666666666668</c:v>
                </c:pt>
                <c:pt idx="10">
                  <c:v>4150.0</c:v>
                </c:pt>
                <c:pt idx="11">
                  <c:v>4491.0</c:v>
                </c:pt>
                <c:pt idx="12">
                  <c:v>4393.5</c:v>
                </c:pt>
                <c:pt idx="13">
                  <c:v>4870.75</c:v>
                </c:pt>
                <c:pt idx="14">
                  <c:v>3529.25</c:v>
                </c:pt>
                <c:pt idx="15">
                  <c:v>3559.75</c:v>
                </c:pt>
                <c:pt idx="16">
                  <c:v>7914.0</c:v>
                </c:pt>
                <c:pt idx="17">
                  <c:v>2376.0</c:v>
                </c:pt>
                <c:pt idx="18">
                  <c:v>5909.8</c:v>
                </c:pt>
                <c:pt idx="19">
                  <c:v>4930.2</c:v>
                </c:pt>
                <c:pt idx="20">
                  <c:v>2427.0</c:v>
                </c:pt>
                <c:pt idx="21">
                  <c:v>3294.833333333334</c:v>
                </c:pt>
                <c:pt idx="22">
                  <c:v>2733.0</c:v>
                </c:pt>
                <c:pt idx="23">
                  <c:v>4401.166666666668</c:v>
                </c:pt>
                <c:pt idx="24">
                  <c:v>5734.0</c:v>
                </c:pt>
                <c:pt idx="25">
                  <c:v>1763.857142857143</c:v>
                </c:pt>
                <c:pt idx="26">
                  <c:v>2457.285714285714</c:v>
                </c:pt>
                <c:pt idx="27">
                  <c:v>3131.857142857142</c:v>
                </c:pt>
                <c:pt idx="28">
                  <c:v>4000.125</c:v>
                </c:pt>
                <c:pt idx="29">
                  <c:v>2035.625</c:v>
                </c:pt>
                <c:pt idx="30">
                  <c:v>3853.75</c:v>
                </c:pt>
                <c:pt idx="31">
                  <c:v>5908.0</c:v>
                </c:pt>
                <c:pt idx="32">
                  <c:v>1432.111111111111</c:v>
                </c:pt>
                <c:pt idx="33">
                  <c:v>3059.222222222222</c:v>
                </c:pt>
                <c:pt idx="34">
                  <c:v>1582.555555555556</c:v>
                </c:pt>
                <c:pt idx="35">
                  <c:v>2909.333333333334</c:v>
                </c:pt>
                <c:pt idx="36">
                  <c:v>4024.7</c:v>
                </c:pt>
                <c:pt idx="37">
                  <c:v>2111.5</c:v>
                </c:pt>
                <c:pt idx="38">
                  <c:v>3370.2</c:v>
                </c:pt>
                <c:pt idx="39">
                  <c:v>2076.2</c:v>
                </c:pt>
                <c:pt idx="40">
                  <c:v>12850.0</c:v>
                </c:pt>
                <c:pt idx="41">
                  <c:v>4791.0</c:v>
                </c:pt>
                <c:pt idx="42">
                  <c:v>4937.0</c:v>
                </c:pt>
                <c:pt idx="43">
                  <c:v>2840.0</c:v>
                </c:pt>
                <c:pt idx="44">
                  <c:v>2798.0</c:v>
                </c:pt>
                <c:pt idx="45">
                  <c:v>13618.0</c:v>
                </c:pt>
                <c:pt idx="46">
                  <c:v>11738.0</c:v>
                </c:pt>
                <c:pt idx="47">
                  <c:v>4765.0</c:v>
                </c:pt>
                <c:pt idx="48">
                  <c:v>11962.0</c:v>
                </c:pt>
                <c:pt idx="49">
                  <c:v>12054.0</c:v>
                </c:pt>
                <c:pt idx="50">
                  <c:v>7317.0</c:v>
                </c:pt>
                <c:pt idx="51">
                  <c:v>7381.0</c:v>
                </c:pt>
                <c:pt idx="52">
                  <c:v>5677.5</c:v>
                </c:pt>
                <c:pt idx="53">
                  <c:v>4086.5</c:v>
                </c:pt>
                <c:pt idx="54">
                  <c:v>1431.0</c:v>
                </c:pt>
                <c:pt idx="55">
                  <c:v>4522.5</c:v>
                </c:pt>
                <c:pt idx="56">
                  <c:v>5504.5</c:v>
                </c:pt>
                <c:pt idx="57">
                  <c:v>894.5</c:v>
                </c:pt>
                <c:pt idx="58">
                  <c:v>13046.0</c:v>
                </c:pt>
                <c:pt idx="59">
                  <c:v>5728.5</c:v>
                </c:pt>
                <c:pt idx="60">
                  <c:v>2391.333333333334</c:v>
                </c:pt>
                <c:pt idx="61">
                  <c:v>6623.333333333332</c:v>
                </c:pt>
                <c:pt idx="62">
                  <c:v>2351.0</c:v>
                </c:pt>
                <c:pt idx="63">
                  <c:v>2471.0</c:v>
                </c:pt>
                <c:pt idx="64">
                  <c:v>6077.333333333332</c:v>
                </c:pt>
                <c:pt idx="65">
                  <c:v>5031.333333333332</c:v>
                </c:pt>
                <c:pt idx="66">
                  <c:v>3490.0</c:v>
                </c:pt>
                <c:pt idx="67">
                  <c:v>4567.333333333332</c:v>
                </c:pt>
                <c:pt idx="68">
                  <c:v>6441.333333333332</c:v>
                </c:pt>
                <c:pt idx="69">
                  <c:v>3957.666666666666</c:v>
                </c:pt>
                <c:pt idx="70">
                  <c:v>2935.5</c:v>
                </c:pt>
                <c:pt idx="71">
                  <c:v>1727.0</c:v>
                </c:pt>
                <c:pt idx="72">
                  <c:v>1653.0</c:v>
                </c:pt>
                <c:pt idx="73">
                  <c:v>4715.25</c:v>
                </c:pt>
                <c:pt idx="74">
                  <c:v>5657.5</c:v>
                </c:pt>
                <c:pt idx="75">
                  <c:v>5240.5</c:v>
                </c:pt>
                <c:pt idx="76">
                  <c:v>5320.25</c:v>
                </c:pt>
                <c:pt idx="77">
                  <c:v>5250.5</c:v>
                </c:pt>
                <c:pt idx="78">
                  <c:v>5278.25</c:v>
                </c:pt>
                <c:pt idx="79">
                  <c:v>4838.25</c:v>
                </c:pt>
                <c:pt idx="80">
                  <c:v>2551.2</c:v>
                </c:pt>
                <c:pt idx="81">
                  <c:v>5793.6</c:v>
                </c:pt>
                <c:pt idx="82">
                  <c:v>5374.8</c:v>
                </c:pt>
                <c:pt idx="83">
                  <c:v>2532.2</c:v>
                </c:pt>
                <c:pt idx="84">
                  <c:v>7972.0</c:v>
                </c:pt>
                <c:pt idx="85">
                  <c:v>4129.8</c:v>
                </c:pt>
                <c:pt idx="86">
                  <c:v>2540.6</c:v>
                </c:pt>
                <c:pt idx="87">
                  <c:v>4348.400000000001</c:v>
                </c:pt>
                <c:pt idx="88">
                  <c:v>2783.8</c:v>
                </c:pt>
                <c:pt idx="89">
                  <c:v>3157.2</c:v>
                </c:pt>
                <c:pt idx="90">
                  <c:v>4876.5</c:v>
                </c:pt>
                <c:pt idx="91">
                  <c:v>5545.666666666668</c:v>
                </c:pt>
                <c:pt idx="92">
                  <c:v>4802.666666666668</c:v>
                </c:pt>
                <c:pt idx="93">
                  <c:v>6144.833333333332</c:v>
                </c:pt>
                <c:pt idx="94">
                  <c:v>3833.0</c:v>
                </c:pt>
                <c:pt idx="95">
                  <c:v>2833.166666666666</c:v>
                </c:pt>
                <c:pt idx="96">
                  <c:v>2391.333333333334</c:v>
                </c:pt>
                <c:pt idx="97">
                  <c:v>4313.5</c:v>
                </c:pt>
                <c:pt idx="98">
                  <c:v>6575.0</c:v>
                </c:pt>
                <c:pt idx="99">
                  <c:v>4437.666666666668</c:v>
                </c:pt>
                <c:pt idx="100">
                  <c:v>1807.142857142857</c:v>
                </c:pt>
                <c:pt idx="101">
                  <c:v>2292.714285714285</c:v>
                </c:pt>
                <c:pt idx="102">
                  <c:v>1957.857142857143</c:v>
                </c:pt>
                <c:pt idx="103">
                  <c:v>2057.571428571428</c:v>
                </c:pt>
                <c:pt idx="104">
                  <c:v>3922.714285714285</c:v>
                </c:pt>
                <c:pt idx="105">
                  <c:v>1899.285714285714</c:v>
                </c:pt>
                <c:pt idx="106">
                  <c:v>1828.285714285714</c:v>
                </c:pt>
                <c:pt idx="107">
                  <c:v>4787.428571428571</c:v>
                </c:pt>
                <c:pt idx="108">
                  <c:v>2846.571428571428</c:v>
                </c:pt>
                <c:pt idx="109">
                  <c:v>2331.428571428572</c:v>
                </c:pt>
                <c:pt idx="110">
                  <c:v>1990.125</c:v>
                </c:pt>
                <c:pt idx="111">
                  <c:v>1592.0</c:v>
                </c:pt>
                <c:pt idx="112">
                  <c:v>1867.375</c:v>
                </c:pt>
                <c:pt idx="113">
                  <c:v>4155.875</c:v>
                </c:pt>
                <c:pt idx="114">
                  <c:v>3650.125</c:v>
                </c:pt>
                <c:pt idx="115">
                  <c:v>4688.75</c:v>
                </c:pt>
                <c:pt idx="116">
                  <c:v>4037.125</c:v>
                </c:pt>
                <c:pt idx="117">
                  <c:v>2237.25</c:v>
                </c:pt>
                <c:pt idx="118">
                  <c:v>2936.375</c:v>
                </c:pt>
                <c:pt idx="119">
                  <c:v>2066.25</c:v>
                </c:pt>
                <c:pt idx="120">
                  <c:v>2979.0</c:v>
                </c:pt>
                <c:pt idx="121">
                  <c:v>2585.888888888889</c:v>
                </c:pt>
                <c:pt idx="122">
                  <c:v>3099.222222222222</c:v>
                </c:pt>
                <c:pt idx="123">
                  <c:v>5167.11111111111</c:v>
                </c:pt>
                <c:pt idx="124">
                  <c:v>4235.333333333332</c:v>
                </c:pt>
                <c:pt idx="125">
                  <c:v>5080.222222222222</c:v>
                </c:pt>
                <c:pt idx="126">
                  <c:v>3804.333333333334</c:v>
                </c:pt>
                <c:pt idx="127">
                  <c:v>3584.444444444444</c:v>
                </c:pt>
                <c:pt idx="128">
                  <c:v>3990.444444444444</c:v>
                </c:pt>
                <c:pt idx="129">
                  <c:v>3254.222222222222</c:v>
                </c:pt>
                <c:pt idx="130">
                  <c:v>3677.7</c:v>
                </c:pt>
                <c:pt idx="131">
                  <c:v>3500.6</c:v>
                </c:pt>
                <c:pt idx="132">
                  <c:v>1816.1</c:v>
                </c:pt>
                <c:pt idx="133">
                  <c:v>1812.9</c:v>
                </c:pt>
                <c:pt idx="134">
                  <c:v>3758.3</c:v>
                </c:pt>
                <c:pt idx="135">
                  <c:v>3810.3</c:v>
                </c:pt>
                <c:pt idx="136">
                  <c:v>3698.2</c:v>
                </c:pt>
                <c:pt idx="137">
                  <c:v>3821.0</c:v>
                </c:pt>
                <c:pt idx="138">
                  <c:v>3944.0</c:v>
                </c:pt>
                <c:pt idx="139">
                  <c:v>1789.0</c:v>
                </c:pt>
              </c:numCache>
            </c:numRef>
          </c:yVal>
          <c:smooth val="0"/>
        </c:ser>
        <c:ser>
          <c:idx val="4"/>
          <c:order val="1"/>
          <c:tx>
            <c:v>Evaluation of Baseline</c:v>
          </c:tx>
          <c:spPr>
            <a:ln w="317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5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Sheet3!$A$2:$A$141</c:f>
              <c:numCache>
                <c:formatCode>General</c:formatCode>
                <c:ptCount val="140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2.0</c:v>
                </c:pt>
                <c:pt idx="5">
                  <c:v>2.0</c:v>
                </c:pt>
                <c:pt idx="6">
                  <c:v>2.0</c:v>
                </c:pt>
                <c:pt idx="7">
                  <c:v>2.0</c:v>
                </c:pt>
                <c:pt idx="8">
                  <c:v>3.0</c:v>
                </c:pt>
                <c:pt idx="9">
                  <c:v>3.0</c:v>
                </c:pt>
                <c:pt idx="10">
                  <c:v>3.0</c:v>
                </c:pt>
                <c:pt idx="11">
                  <c:v>3.0</c:v>
                </c:pt>
                <c:pt idx="12">
                  <c:v>4.0</c:v>
                </c:pt>
                <c:pt idx="13">
                  <c:v>4.0</c:v>
                </c:pt>
                <c:pt idx="14">
                  <c:v>4.0</c:v>
                </c:pt>
                <c:pt idx="15">
                  <c:v>4.0</c:v>
                </c:pt>
                <c:pt idx="16">
                  <c:v>5.0</c:v>
                </c:pt>
                <c:pt idx="17">
                  <c:v>5.0</c:v>
                </c:pt>
                <c:pt idx="18">
                  <c:v>5.0</c:v>
                </c:pt>
                <c:pt idx="19">
                  <c:v>5.0</c:v>
                </c:pt>
                <c:pt idx="20">
                  <c:v>6.0</c:v>
                </c:pt>
                <c:pt idx="21">
                  <c:v>6.0</c:v>
                </c:pt>
                <c:pt idx="22">
                  <c:v>6.0</c:v>
                </c:pt>
                <c:pt idx="23">
                  <c:v>6.0</c:v>
                </c:pt>
                <c:pt idx="24">
                  <c:v>7.0</c:v>
                </c:pt>
                <c:pt idx="25">
                  <c:v>7.0</c:v>
                </c:pt>
                <c:pt idx="26">
                  <c:v>7.0</c:v>
                </c:pt>
                <c:pt idx="27">
                  <c:v>7.0</c:v>
                </c:pt>
                <c:pt idx="28">
                  <c:v>8.0</c:v>
                </c:pt>
                <c:pt idx="29">
                  <c:v>8.0</c:v>
                </c:pt>
                <c:pt idx="30">
                  <c:v>8.0</c:v>
                </c:pt>
                <c:pt idx="31">
                  <c:v>8.0</c:v>
                </c:pt>
                <c:pt idx="32">
                  <c:v>9.0</c:v>
                </c:pt>
                <c:pt idx="33">
                  <c:v>9.0</c:v>
                </c:pt>
                <c:pt idx="34">
                  <c:v>9.0</c:v>
                </c:pt>
                <c:pt idx="35">
                  <c:v>9.0</c:v>
                </c:pt>
                <c:pt idx="36">
                  <c:v>10.0</c:v>
                </c:pt>
                <c:pt idx="37">
                  <c:v>10.0</c:v>
                </c:pt>
                <c:pt idx="38">
                  <c:v>10.0</c:v>
                </c:pt>
                <c:pt idx="39">
                  <c:v>10.0</c:v>
                </c:pt>
                <c:pt idx="40">
                  <c:v>1.0</c:v>
                </c:pt>
                <c:pt idx="41">
                  <c:v>1.0</c:v>
                </c:pt>
                <c:pt idx="42">
                  <c:v>1.0</c:v>
                </c:pt>
                <c:pt idx="43">
                  <c:v>1.0</c:v>
                </c:pt>
                <c:pt idx="44">
                  <c:v>1.0</c:v>
                </c:pt>
                <c:pt idx="45">
                  <c:v>1.0</c:v>
                </c:pt>
                <c:pt idx="46">
                  <c:v>1.0</c:v>
                </c:pt>
                <c:pt idx="47">
                  <c:v>1.0</c:v>
                </c:pt>
                <c:pt idx="48">
                  <c:v>1.0</c:v>
                </c:pt>
                <c:pt idx="49">
                  <c:v>1.0</c:v>
                </c:pt>
                <c:pt idx="50">
                  <c:v>2.0</c:v>
                </c:pt>
                <c:pt idx="51">
                  <c:v>2.0</c:v>
                </c:pt>
                <c:pt idx="52">
                  <c:v>2.0</c:v>
                </c:pt>
                <c:pt idx="53">
                  <c:v>2.0</c:v>
                </c:pt>
                <c:pt idx="54">
                  <c:v>2.0</c:v>
                </c:pt>
                <c:pt idx="55">
                  <c:v>2.0</c:v>
                </c:pt>
                <c:pt idx="56">
                  <c:v>2.0</c:v>
                </c:pt>
                <c:pt idx="57">
                  <c:v>2.0</c:v>
                </c:pt>
                <c:pt idx="58">
                  <c:v>2.0</c:v>
                </c:pt>
                <c:pt idx="59">
                  <c:v>2.0</c:v>
                </c:pt>
                <c:pt idx="60">
                  <c:v>3.0</c:v>
                </c:pt>
                <c:pt idx="61">
                  <c:v>3.0</c:v>
                </c:pt>
                <c:pt idx="62">
                  <c:v>3.0</c:v>
                </c:pt>
                <c:pt idx="63">
                  <c:v>3.0</c:v>
                </c:pt>
                <c:pt idx="64">
                  <c:v>3.0</c:v>
                </c:pt>
                <c:pt idx="65">
                  <c:v>3.0</c:v>
                </c:pt>
                <c:pt idx="66">
                  <c:v>3.0</c:v>
                </c:pt>
                <c:pt idx="67">
                  <c:v>3.0</c:v>
                </c:pt>
                <c:pt idx="68">
                  <c:v>3.0</c:v>
                </c:pt>
                <c:pt idx="69">
                  <c:v>3.0</c:v>
                </c:pt>
                <c:pt idx="70">
                  <c:v>4.0</c:v>
                </c:pt>
                <c:pt idx="71">
                  <c:v>4.0</c:v>
                </c:pt>
                <c:pt idx="72">
                  <c:v>4.0</c:v>
                </c:pt>
                <c:pt idx="73">
                  <c:v>4.0</c:v>
                </c:pt>
                <c:pt idx="74">
                  <c:v>4.0</c:v>
                </c:pt>
                <c:pt idx="75">
                  <c:v>4.0</c:v>
                </c:pt>
                <c:pt idx="76">
                  <c:v>4.0</c:v>
                </c:pt>
                <c:pt idx="77">
                  <c:v>4.0</c:v>
                </c:pt>
                <c:pt idx="78">
                  <c:v>4.0</c:v>
                </c:pt>
                <c:pt idx="79">
                  <c:v>4.0</c:v>
                </c:pt>
                <c:pt idx="80">
                  <c:v>5.0</c:v>
                </c:pt>
                <c:pt idx="81">
                  <c:v>5.0</c:v>
                </c:pt>
                <c:pt idx="82">
                  <c:v>5.0</c:v>
                </c:pt>
                <c:pt idx="83">
                  <c:v>5.0</c:v>
                </c:pt>
                <c:pt idx="84">
                  <c:v>5.0</c:v>
                </c:pt>
                <c:pt idx="85">
                  <c:v>5.0</c:v>
                </c:pt>
                <c:pt idx="86">
                  <c:v>5.0</c:v>
                </c:pt>
                <c:pt idx="87">
                  <c:v>5.0</c:v>
                </c:pt>
                <c:pt idx="88">
                  <c:v>5.0</c:v>
                </c:pt>
                <c:pt idx="89">
                  <c:v>5.0</c:v>
                </c:pt>
                <c:pt idx="90">
                  <c:v>6.0</c:v>
                </c:pt>
                <c:pt idx="91">
                  <c:v>6.0</c:v>
                </c:pt>
                <c:pt idx="92">
                  <c:v>6.0</c:v>
                </c:pt>
                <c:pt idx="93">
                  <c:v>6.0</c:v>
                </c:pt>
                <c:pt idx="94">
                  <c:v>6.0</c:v>
                </c:pt>
                <c:pt idx="95">
                  <c:v>6.0</c:v>
                </c:pt>
                <c:pt idx="96">
                  <c:v>6.0</c:v>
                </c:pt>
                <c:pt idx="97">
                  <c:v>6.0</c:v>
                </c:pt>
                <c:pt idx="98">
                  <c:v>6.0</c:v>
                </c:pt>
                <c:pt idx="99">
                  <c:v>6.0</c:v>
                </c:pt>
                <c:pt idx="100">
                  <c:v>7.0</c:v>
                </c:pt>
                <c:pt idx="101">
                  <c:v>7.0</c:v>
                </c:pt>
                <c:pt idx="102">
                  <c:v>7.0</c:v>
                </c:pt>
                <c:pt idx="103">
                  <c:v>7.0</c:v>
                </c:pt>
                <c:pt idx="104">
                  <c:v>7.0</c:v>
                </c:pt>
                <c:pt idx="105">
                  <c:v>7.0</c:v>
                </c:pt>
                <c:pt idx="106">
                  <c:v>7.0</c:v>
                </c:pt>
                <c:pt idx="107">
                  <c:v>7.0</c:v>
                </c:pt>
                <c:pt idx="108">
                  <c:v>7.0</c:v>
                </c:pt>
                <c:pt idx="109">
                  <c:v>7.0</c:v>
                </c:pt>
                <c:pt idx="110">
                  <c:v>8.0</c:v>
                </c:pt>
                <c:pt idx="111">
                  <c:v>8.0</c:v>
                </c:pt>
                <c:pt idx="112">
                  <c:v>8.0</c:v>
                </c:pt>
                <c:pt idx="113">
                  <c:v>8.0</c:v>
                </c:pt>
                <c:pt idx="114">
                  <c:v>8.0</c:v>
                </c:pt>
                <c:pt idx="115">
                  <c:v>8.0</c:v>
                </c:pt>
                <c:pt idx="116">
                  <c:v>8.0</c:v>
                </c:pt>
                <c:pt idx="117">
                  <c:v>8.0</c:v>
                </c:pt>
                <c:pt idx="118">
                  <c:v>8.0</c:v>
                </c:pt>
                <c:pt idx="119">
                  <c:v>8.0</c:v>
                </c:pt>
                <c:pt idx="120">
                  <c:v>9.0</c:v>
                </c:pt>
                <c:pt idx="121">
                  <c:v>9.0</c:v>
                </c:pt>
                <c:pt idx="122">
                  <c:v>9.0</c:v>
                </c:pt>
                <c:pt idx="123">
                  <c:v>9.0</c:v>
                </c:pt>
                <c:pt idx="124">
                  <c:v>9.0</c:v>
                </c:pt>
                <c:pt idx="125">
                  <c:v>9.0</c:v>
                </c:pt>
                <c:pt idx="126">
                  <c:v>9.0</c:v>
                </c:pt>
                <c:pt idx="127">
                  <c:v>9.0</c:v>
                </c:pt>
                <c:pt idx="128">
                  <c:v>9.0</c:v>
                </c:pt>
                <c:pt idx="129">
                  <c:v>9.0</c:v>
                </c:pt>
                <c:pt idx="130">
                  <c:v>10.0</c:v>
                </c:pt>
                <c:pt idx="131">
                  <c:v>10.0</c:v>
                </c:pt>
                <c:pt idx="132">
                  <c:v>10.0</c:v>
                </c:pt>
                <c:pt idx="133">
                  <c:v>10.0</c:v>
                </c:pt>
                <c:pt idx="134">
                  <c:v>10.0</c:v>
                </c:pt>
                <c:pt idx="135">
                  <c:v>10.0</c:v>
                </c:pt>
                <c:pt idx="136">
                  <c:v>10.0</c:v>
                </c:pt>
                <c:pt idx="137">
                  <c:v>10.0</c:v>
                </c:pt>
                <c:pt idx="138">
                  <c:v>10.0</c:v>
                </c:pt>
                <c:pt idx="139">
                  <c:v>10.0</c:v>
                </c:pt>
              </c:numCache>
            </c:numRef>
          </c:xVal>
          <c:yVal>
            <c:numRef>
              <c:f>Sheet3!$F$2:$F$141</c:f>
              <c:numCache>
                <c:formatCode>General</c:formatCode>
                <c:ptCount val="140"/>
                <c:pt idx="0">
                  <c:v>10.0</c:v>
                </c:pt>
                <c:pt idx="1">
                  <c:v>0.0</c:v>
                </c:pt>
                <c:pt idx="2">
                  <c:v>0.0</c:v>
                </c:pt>
                <c:pt idx="3">
                  <c:v>70.0</c:v>
                </c:pt>
                <c:pt idx="4">
                  <c:v>462.0</c:v>
                </c:pt>
                <c:pt idx="5">
                  <c:v>42.0</c:v>
                </c:pt>
                <c:pt idx="6">
                  <c:v>65.5</c:v>
                </c:pt>
                <c:pt idx="7">
                  <c:v>718.0</c:v>
                </c:pt>
                <c:pt idx="8">
                  <c:v>50.0</c:v>
                </c:pt>
                <c:pt idx="9">
                  <c:v>3342.0</c:v>
                </c:pt>
                <c:pt idx="10">
                  <c:v>481.3333333333333</c:v>
                </c:pt>
                <c:pt idx="11">
                  <c:v>1786.0</c:v>
                </c:pt>
                <c:pt idx="12">
                  <c:v>108.0</c:v>
                </c:pt>
                <c:pt idx="13">
                  <c:v>100.0</c:v>
                </c:pt>
                <c:pt idx="14">
                  <c:v>135.25</c:v>
                </c:pt>
                <c:pt idx="15">
                  <c:v>831.25</c:v>
                </c:pt>
                <c:pt idx="16">
                  <c:v>2514.0</c:v>
                </c:pt>
                <c:pt idx="17">
                  <c:v>206.0</c:v>
                </c:pt>
                <c:pt idx="18">
                  <c:v>1400.8</c:v>
                </c:pt>
                <c:pt idx="19">
                  <c:v>2545.2</c:v>
                </c:pt>
                <c:pt idx="20">
                  <c:v>531.3333333333333</c:v>
                </c:pt>
                <c:pt idx="21">
                  <c:v>108.5</c:v>
                </c:pt>
                <c:pt idx="22">
                  <c:v>701.1666666666666</c:v>
                </c:pt>
                <c:pt idx="23">
                  <c:v>371.5</c:v>
                </c:pt>
                <c:pt idx="24">
                  <c:v>1993.571428571428</c:v>
                </c:pt>
                <c:pt idx="25">
                  <c:v>197.7142857142856</c:v>
                </c:pt>
                <c:pt idx="26">
                  <c:v>758.5714285714286</c:v>
                </c:pt>
                <c:pt idx="27">
                  <c:v>363.2857142857142</c:v>
                </c:pt>
                <c:pt idx="28">
                  <c:v>2324.375</c:v>
                </c:pt>
                <c:pt idx="29">
                  <c:v>545.25</c:v>
                </c:pt>
                <c:pt idx="30">
                  <c:v>499.0</c:v>
                </c:pt>
                <c:pt idx="31">
                  <c:v>2273.125</c:v>
                </c:pt>
                <c:pt idx="32">
                  <c:v>115.7777777777778</c:v>
                </c:pt>
                <c:pt idx="33">
                  <c:v>492.0</c:v>
                </c:pt>
                <c:pt idx="34">
                  <c:v>288.7777777777778</c:v>
                </c:pt>
                <c:pt idx="35">
                  <c:v>1636.333333333333</c:v>
                </c:pt>
                <c:pt idx="36">
                  <c:v>955.1</c:v>
                </c:pt>
                <c:pt idx="37">
                  <c:v>680.7</c:v>
                </c:pt>
                <c:pt idx="38">
                  <c:v>1961.8</c:v>
                </c:pt>
                <c:pt idx="39">
                  <c:v>624.9</c:v>
                </c:pt>
                <c:pt idx="40">
                  <c:v>953.0</c:v>
                </c:pt>
                <c:pt idx="41">
                  <c:v>53.0</c:v>
                </c:pt>
                <c:pt idx="42">
                  <c:v>464.0</c:v>
                </c:pt>
                <c:pt idx="43">
                  <c:v>61.0</c:v>
                </c:pt>
                <c:pt idx="44">
                  <c:v>29.0</c:v>
                </c:pt>
                <c:pt idx="45">
                  <c:v>1616.0</c:v>
                </c:pt>
                <c:pt idx="46">
                  <c:v>62.0</c:v>
                </c:pt>
                <c:pt idx="47">
                  <c:v>272.0</c:v>
                </c:pt>
                <c:pt idx="48">
                  <c:v>249.0</c:v>
                </c:pt>
                <c:pt idx="49">
                  <c:v>309.0</c:v>
                </c:pt>
                <c:pt idx="50">
                  <c:v>99.5</c:v>
                </c:pt>
                <c:pt idx="51">
                  <c:v>153.0</c:v>
                </c:pt>
                <c:pt idx="52">
                  <c:v>938.5</c:v>
                </c:pt>
                <c:pt idx="53">
                  <c:v>743.5</c:v>
                </c:pt>
                <c:pt idx="54">
                  <c:v>27.5</c:v>
                </c:pt>
                <c:pt idx="55">
                  <c:v>26.0</c:v>
                </c:pt>
                <c:pt idx="56">
                  <c:v>872.0</c:v>
                </c:pt>
                <c:pt idx="57">
                  <c:v>25.0</c:v>
                </c:pt>
                <c:pt idx="58">
                  <c:v>4697.0</c:v>
                </c:pt>
                <c:pt idx="59">
                  <c:v>1239.5</c:v>
                </c:pt>
                <c:pt idx="60">
                  <c:v>287.0</c:v>
                </c:pt>
                <c:pt idx="61">
                  <c:v>245.0</c:v>
                </c:pt>
                <c:pt idx="62">
                  <c:v>258.3333333333333</c:v>
                </c:pt>
                <c:pt idx="63">
                  <c:v>319.6666666666666</c:v>
                </c:pt>
                <c:pt idx="64">
                  <c:v>1150.333333333333</c:v>
                </c:pt>
                <c:pt idx="65">
                  <c:v>1067.0</c:v>
                </c:pt>
                <c:pt idx="66">
                  <c:v>433.3333333333333</c:v>
                </c:pt>
                <c:pt idx="67">
                  <c:v>1473.666666666667</c:v>
                </c:pt>
                <c:pt idx="68">
                  <c:v>83.0</c:v>
                </c:pt>
                <c:pt idx="69">
                  <c:v>1376.666666666667</c:v>
                </c:pt>
                <c:pt idx="70">
                  <c:v>199.75</c:v>
                </c:pt>
                <c:pt idx="71">
                  <c:v>134.0</c:v>
                </c:pt>
                <c:pt idx="72">
                  <c:v>840.75</c:v>
                </c:pt>
                <c:pt idx="73">
                  <c:v>2182.75</c:v>
                </c:pt>
                <c:pt idx="74">
                  <c:v>156.5</c:v>
                </c:pt>
                <c:pt idx="75">
                  <c:v>419.75</c:v>
                </c:pt>
                <c:pt idx="76">
                  <c:v>454.75</c:v>
                </c:pt>
                <c:pt idx="77">
                  <c:v>456.75</c:v>
                </c:pt>
                <c:pt idx="78">
                  <c:v>79.75</c:v>
                </c:pt>
                <c:pt idx="79">
                  <c:v>65.0</c:v>
                </c:pt>
                <c:pt idx="80">
                  <c:v>373.0</c:v>
                </c:pt>
                <c:pt idx="81">
                  <c:v>1461.2</c:v>
                </c:pt>
                <c:pt idx="82">
                  <c:v>1502.4</c:v>
                </c:pt>
                <c:pt idx="83">
                  <c:v>333.2</c:v>
                </c:pt>
                <c:pt idx="84">
                  <c:v>2616.2</c:v>
                </c:pt>
                <c:pt idx="85">
                  <c:v>296.3999999999999</c:v>
                </c:pt>
                <c:pt idx="86">
                  <c:v>328.2</c:v>
                </c:pt>
                <c:pt idx="87">
                  <c:v>2068.2</c:v>
                </c:pt>
                <c:pt idx="88">
                  <c:v>674.8</c:v>
                </c:pt>
                <c:pt idx="89">
                  <c:v>846.8</c:v>
                </c:pt>
                <c:pt idx="90">
                  <c:v>1621.333333333333</c:v>
                </c:pt>
                <c:pt idx="91">
                  <c:v>1198.0</c:v>
                </c:pt>
                <c:pt idx="92">
                  <c:v>2378.333333333334</c:v>
                </c:pt>
                <c:pt idx="93">
                  <c:v>2594.0</c:v>
                </c:pt>
                <c:pt idx="94">
                  <c:v>1877.833333333333</c:v>
                </c:pt>
                <c:pt idx="95">
                  <c:v>778.6666666666666</c:v>
                </c:pt>
                <c:pt idx="96">
                  <c:v>424.6666666666666</c:v>
                </c:pt>
                <c:pt idx="97">
                  <c:v>223.1666666666667</c:v>
                </c:pt>
                <c:pt idx="98">
                  <c:v>2014.166666666667</c:v>
                </c:pt>
                <c:pt idx="99">
                  <c:v>706.1666666666666</c:v>
                </c:pt>
                <c:pt idx="100">
                  <c:v>235.5714285714286</c:v>
                </c:pt>
                <c:pt idx="101">
                  <c:v>554.0</c:v>
                </c:pt>
                <c:pt idx="102">
                  <c:v>186.1428571428571</c:v>
                </c:pt>
                <c:pt idx="103">
                  <c:v>359.4285714285713</c:v>
                </c:pt>
                <c:pt idx="104">
                  <c:v>1992.714285714286</c:v>
                </c:pt>
                <c:pt idx="105">
                  <c:v>215.4285714285714</c:v>
                </c:pt>
                <c:pt idx="106">
                  <c:v>163.4285714285714</c:v>
                </c:pt>
                <c:pt idx="107">
                  <c:v>1767.0</c:v>
                </c:pt>
                <c:pt idx="108">
                  <c:v>1104.285714285714</c:v>
                </c:pt>
                <c:pt idx="109">
                  <c:v>609.4285714285715</c:v>
                </c:pt>
                <c:pt idx="110">
                  <c:v>477.75</c:v>
                </c:pt>
                <c:pt idx="111">
                  <c:v>126.75</c:v>
                </c:pt>
                <c:pt idx="112">
                  <c:v>696.0</c:v>
                </c:pt>
                <c:pt idx="113">
                  <c:v>2282.125</c:v>
                </c:pt>
                <c:pt idx="114">
                  <c:v>315.5</c:v>
                </c:pt>
                <c:pt idx="115">
                  <c:v>1383.5</c:v>
                </c:pt>
                <c:pt idx="116">
                  <c:v>514.25</c:v>
                </c:pt>
                <c:pt idx="117">
                  <c:v>720.5</c:v>
                </c:pt>
                <c:pt idx="118">
                  <c:v>1331.25</c:v>
                </c:pt>
                <c:pt idx="119">
                  <c:v>394.125</c:v>
                </c:pt>
                <c:pt idx="120">
                  <c:v>1269.444444444444</c:v>
                </c:pt>
                <c:pt idx="121">
                  <c:v>1051.111111111111</c:v>
                </c:pt>
                <c:pt idx="122">
                  <c:v>1616.444444444444</c:v>
                </c:pt>
                <c:pt idx="123">
                  <c:v>1726.222222222222</c:v>
                </c:pt>
                <c:pt idx="124">
                  <c:v>1159.444444444444</c:v>
                </c:pt>
                <c:pt idx="125">
                  <c:v>1801.0</c:v>
                </c:pt>
                <c:pt idx="126">
                  <c:v>1438.555555555556</c:v>
                </c:pt>
                <c:pt idx="127">
                  <c:v>975.4444444444445</c:v>
                </c:pt>
                <c:pt idx="128">
                  <c:v>2082.888888888889</c:v>
                </c:pt>
                <c:pt idx="129">
                  <c:v>161.5555555555555</c:v>
                </c:pt>
                <c:pt idx="130">
                  <c:v>1322.4</c:v>
                </c:pt>
                <c:pt idx="131">
                  <c:v>1140.3</c:v>
                </c:pt>
                <c:pt idx="132">
                  <c:v>523.6</c:v>
                </c:pt>
                <c:pt idx="133">
                  <c:v>577.0</c:v>
                </c:pt>
                <c:pt idx="134">
                  <c:v>1018.7</c:v>
                </c:pt>
                <c:pt idx="135">
                  <c:v>970.0</c:v>
                </c:pt>
                <c:pt idx="136">
                  <c:v>850.5</c:v>
                </c:pt>
                <c:pt idx="137">
                  <c:v>814.8</c:v>
                </c:pt>
                <c:pt idx="138">
                  <c:v>1396.9</c:v>
                </c:pt>
                <c:pt idx="139">
                  <c:v>541.6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692921680"/>
        <c:axId val="-809342240"/>
      </c:scatterChart>
      <c:valAx>
        <c:axId val="-692921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</a:t>
                </a:r>
                <a:r>
                  <a:rPr lang="en-US" baseline="0"/>
                  <a:t> of Ingredients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09342240"/>
        <c:crosses val="autoZero"/>
        <c:crossBetween val="midCat"/>
      </c:valAx>
      <c:valAx>
        <c:axId val="-809342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Evaluation</a:t>
                </a:r>
                <a:r>
                  <a:rPr lang="en-US" baseline="0" dirty="0"/>
                  <a:t> </a:t>
                </a:r>
                <a:r>
                  <a:rPr lang="en-US" baseline="0" dirty="0" smtClean="0"/>
                  <a:t>Function Output</a:t>
                </a:r>
                <a:endParaRPr lang="en-US" baseline="0" dirty="0"/>
              </a:p>
            </c:rich>
          </c:tx>
          <c:layout>
            <c:manualLayout>
              <c:xMode val="edge"/>
              <c:yMode val="edge"/>
              <c:x val="0.0181425141211423"/>
              <c:y val="0.25395397866517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929216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19050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FAA78-4AD3-9143-896C-A7F04C4E2CEE}" type="datetimeFigureOut">
              <a:rPr lang="en-US" smtClean="0"/>
              <a:t>12/4/17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CFB51-D170-9B45-8C5B-41E7DB513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47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19456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1097280" algn="l" defTabSz="219456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2194560" algn="l" defTabSz="219456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3291840" algn="l" defTabSz="219456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4389120" algn="l" defTabSz="219456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5486400" algn="l" defTabSz="219456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6583680" algn="l" defTabSz="219456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7680960" algn="l" defTabSz="219456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8778240" algn="l" defTabSz="219456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CFB51-D170-9B45-8C5B-41E7DB5139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155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2992968"/>
            <a:ext cx="23317200" cy="6366933"/>
          </a:xfrm>
        </p:spPr>
        <p:txBody>
          <a:bodyPr anchor="b"/>
          <a:lstStyle>
            <a:lvl1pPr algn="ctr">
              <a:defRPr sz="1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0" y="9605435"/>
            <a:ext cx="20574000" cy="4415365"/>
          </a:xfrm>
        </p:spPr>
        <p:txBody>
          <a:bodyPr/>
          <a:lstStyle>
            <a:lvl1pPr marL="0" indent="0" algn="ctr">
              <a:buNone/>
              <a:defRPr sz="6400"/>
            </a:lvl1pPr>
            <a:lvl2pPr marL="1219215" indent="0" algn="ctr">
              <a:buNone/>
              <a:defRPr sz="5333"/>
            </a:lvl2pPr>
            <a:lvl3pPr marL="2438430" indent="0" algn="ctr">
              <a:buNone/>
              <a:defRPr sz="4800"/>
            </a:lvl3pPr>
            <a:lvl4pPr marL="3657646" indent="0" algn="ctr">
              <a:buNone/>
              <a:defRPr sz="4267"/>
            </a:lvl4pPr>
            <a:lvl5pPr marL="4876861" indent="0" algn="ctr">
              <a:buNone/>
              <a:defRPr sz="4267"/>
            </a:lvl5pPr>
            <a:lvl6pPr marL="6096076" indent="0" algn="ctr">
              <a:buNone/>
              <a:defRPr sz="4267"/>
            </a:lvl6pPr>
            <a:lvl7pPr marL="7315291" indent="0" algn="ctr">
              <a:buNone/>
              <a:defRPr sz="4267"/>
            </a:lvl7pPr>
            <a:lvl8pPr marL="8534507" indent="0" algn="ctr">
              <a:buNone/>
              <a:defRPr sz="4267"/>
            </a:lvl8pPr>
            <a:lvl9pPr marL="9753722" indent="0" algn="ctr">
              <a:buNone/>
              <a:defRPr sz="4267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31027" y="973667"/>
            <a:ext cx="5915025" cy="154982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85952" y="973667"/>
            <a:ext cx="17402175" cy="1549823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1664" y="4559305"/>
            <a:ext cx="23660100" cy="7607299"/>
          </a:xfrm>
        </p:spPr>
        <p:txBody>
          <a:bodyPr anchor="b"/>
          <a:lstStyle>
            <a:lvl1pPr>
              <a:defRPr sz="1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1664" y="12238572"/>
            <a:ext cx="23660100" cy="4000499"/>
          </a:xfrm>
        </p:spPr>
        <p:txBody>
          <a:bodyPr/>
          <a:lstStyle>
            <a:lvl1pPr marL="0" indent="0">
              <a:buNone/>
              <a:defRPr sz="6400">
                <a:solidFill>
                  <a:schemeClr val="tx1"/>
                </a:solidFill>
              </a:defRPr>
            </a:lvl1pPr>
            <a:lvl2pPr marL="1219215" indent="0">
              <a:buNone/>
              <a:defRPr sz="5333">
                <a:solidFill>
                  <a:schemeClr val="tx1">
                    <a:tint val="75000"/>
                  </a:schemeClr>
                </a:solidFill>
              </a:defRPr>
            </a:lvl2pPr>
            <a:lvl3pPr marL="243843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3pPr>
            <a:lvl4pPr marL="3657646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4pPr>
            <a:lvl5pPr marL="4876861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5pPr>
            <a:lvl6pPr marL="6096076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6pPr>
            <a:lvl7pPr marL="7315291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7pPr>
            <a:lvl8pPr marL="8534507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8pPr>
            <a:lvl9pPr marL="9753722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950" y="4868333"/>
            <a:ext cx="116586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7450" y="4868333"/>
            <a:ext cx="116586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973671"/>
            <a:ext cx="23660100" cy="35348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9526" y="4483101"/>
            <a:ext cx="11605020" cy="2197099"/>
          </a:xfrm>
        </p:spPr>
        <p:txBody>
          <a:bodyPr anchor="b"/>
          <a:lstStyle>
            <a:lvl1pPr marL="0" indent="0">
              <a:buNone/>
              <a:defRPr sz="6400" b="1"/>
            </a:lvl1pPr>
            <a:lvl2pPr marL="1219215" indent="0">
              <a:buNone/>
              <a:defRPr sz="5333" b="1"/>
            </a:lvl2pPr>
            <a:lvl3pPr marL="2438430" indent="0">
              <a:buNone/>
              <a:defRPr sz="4800" b="1"/>
            </a:lvl3pPr>
            <a:lvl4pPr marL="3657646" indent="0">
              <a:buNone/>
              <a:defRPr sz="4267" b="1"/>
            </a:lvl4pPr>
            <a:lvl5pPr marL="4876861" indent="0">
              <a:buNone/>
              <a:defRPr sz="4267" b="1"/>
            </a:lvl5pPr>
            <a:lvl6pPr marL="6096076" indent="0">
              <a:buNone/>
              <a:defRPr sz="4267" b="1"/>
            </a:lvl6pPr>
            <a:lvl7pPr marL="7315291" indent="0">
              <a:buNone/>
              <a:defRPr sz="4267" b="1"/>
            </a:lvl7pPr>
            <a:lvl8pPr marL="8534507" indent="0">
              <a:buNone/>
              <a:defRPr sz="4267" b="1"/>
            </a:lvl8pPr>
            <a:lvl9pPr marL="9753722" indent="0">
              <a:buNone/>
              <a:defRPr sz="42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9526" y="6680200"/>
            <a:ext cx="11605020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887452" y="4483101"/>
            <a:ext cx="11662173" cy="2197099"/>
          </a:xfrm>
        </p:spPr>
        <p:txBody>
          <a:bodyPr anchor="b"/>
          <a:lstStyle>
            <a:lvl1pPr marL="0" indent="0">
              <a:buNone/>
              <a:defRPr sz="6400" b="1"/>
            </a:lvl1pPr>
            <a:lvl2pPr marL="1219215" indent="0">
              <a:buNone/>
              <a:defRPr sz="5333" b="1"/>
            </a:lvl2pPr>
            <a:lvl3pPr marL="2438430" indent="0">
              <a:buNone/>
              <a:defRPr sz="4800" b="1"/>
            </a:lvl3pPr>
            <a:lvl4pPr marL="3657646" indent="0">
              <a:buNone/>
              <a:defRPr sz="4267" b="1"/>
            </a:lvl4pPr>
            <a:lvl5pPr marL="4876861" indent="0">
              <a:buNone/>
              <a:defRPr sz="4267" b="1"/>
            </a:lvl5pPr>
            <a:lvl6pPr marL="6096076" indent="0">
              <a:buNone/>
              <a:defRPr sz="4267" b="1"/>
            </a:lvl6pPr>
            <a:lvl7pPr marL="7315291" indent="0">
              <a:buNone/>
              <a:defRPr sz="4267" b="1"/>
            </a:lvl7pPr>
            <a:lvl8pPr marL="8534507" indent="0">
              <a:buNone/>
              <a:defRPr sz="4267" b="1"/>
            </a:lvl8pPr>
            <a:lvl9pPr marL="9753722" indent="0">
              <a:buNone/>
              <a:defRPr sz="42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887452" y="6680200"/>
            <a:ext cx="11662173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1219200"/>
            <a:ext cx="8847534" cy="4267200"/>
          </a:xfrm>
        </p:spPr>
        <p:txBody>
          <a:bodyPr anchor="b"/>
          <a:lstStyle>
            <a:lvl1pPr>
              <a:defRPr sz="853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173" y="2633138"/>
            <a:ext cx="13887450" cy="12996333"/>
          </a:xfrm>
        </p:spPr>
        <p:txBody>
          <a:bodyPr/>
          <a:lstStyle>
            <a:lvl1pPr>
              <a:defRPr sz="8533"/>
            </a:lvl1pPr>
            <a:lvl2pPr>
              <a:defRPr sz="7467"/>
            </a:lvl2pPr>
            <a:lvl3pPr>
              <a:defRPr sz="6400"/>
            </a:lvl3pPr>
            <a:lvl4pPr>
              <a:defRPr sz="5333"/>
            </a:lvl4pPr>
            <a:lvl5pPr>
              <a:defRPr sz="5333"/>
            </a:lvl5pPr>
            <a:lvl6pPr>
              <a:defRPr sz="5333"/>
            </a:lvl6pPr>
            <a:lvl7pPr>
              <a:defRPr sz="5333"/>
            </a:lvl7pPr>
            <a:lvl8pPr>
              <a:defRPr sz="5333"/>
            </a:lvl8pPr>
            <a:lvl9pPr>
              <a:defRPr sz="5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5486400"/>
            <a:ext cx="8847534" cy="10164235"/>
          </a:xfrm>
        </p:spPr>
        <p:txBody>
          <a:bodyPr/>
          <a:lstStyle>
            <a:lvl1pPr marL="0" indent="0">
              <a:buNone/>
              <a:defRPr sz="4267"/>
            </a:lvl1pPr>
            <a:lvl2pPr marL="1219215" indent="0">
              <a:buNone/>
              <a:defRPr sz="3733"/>
            </a:lvl2pPr>
            <a:lvl3pPr marL="2438430" indent="0">
              <a:buNone/>
              <a:defRPr sz="3200"/>
            </a:lvl3pPr>
            <a:lvl4pPr marL="3657646" indent="0">
              <a:buNone/>
              <a:defRPr sz="2667"/>
            </a:lvl4pPr>
            <a:lvl5pPr marL="4876861" indent="0">
              <a:buNone/>
              <a:defRPr sz="2667"/>
            </a:lvl5pPr>
            <a:lvl6pPr marL="6096076" indent="0">
              <a:buNone/>
              <a:defRPr sz="2667"/>
            </a:lvl6pPr>
            <a:lvl7pPr marL="7315291" indent="0">
              <a:buNone/>
              <a:defRPr sz="2667"/>
            </a:lvl7pPr>
            <a:lvl8pPr marL="8534507" indent="0">
              <a:buNone/>
              <a:defRPr sz="2667"/>
            </a:lvl8pPr>
            <a:lvl9pPr marL="9753722" indent="0">
              <a:buNone/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1219200"/>
            <a:ext cx="8847534" cy="4267200"/>
          </a:xfrm>
        </p:spPr>
        <p:txBody>
          <a:bodyPr anchor="b"/>
          <a:lstStyle>
            <a:lvl1pPr>
              <a:defRPr sz="853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62173" y="2633138"/>
            <a:ext cx="13887450" cy="12996333"/>
          </a:xfrm>
        </p:spPr>
        <p:txBody>
          <a:bodyPr anchor="t"/>
          <a:lstStyle>
            <a:lvl1pPr marL="0" indent="0">
              <a:buNone/>
              <a:defRPr sz="8533"/>
            </a:lvl1pPr>
            <a:lvl2pPr marL="1219215" indent="0">
              <a:buNone/>
              <a:defRPr sz="7467"/>
            </a:lvl2pPr>
            <a:lvl3pPr marL="2438430" indent="0">
              <a:buNone/>
              <a:defRPr sz="6400"/>
            </a:lvl3pPr>
            <a:lvl4pPr marL="3657646" indent="0">
              <a:buNone/>
              <a:defRPr sz="5333"/>
            </a:lvl4pPr>
            <a:lvl5pPr marL="4876861" indent="0">
              <a:buNone/>
              <a:defRPr sz="5333"/>
            </a:lvl5pPr>
            <a:lvl6pPr marL="6096076" indent="0">
              <a:buNone/>
              <a:defRPr sz="5333"/>
            </a:lvl6pPr>
            <a:lvl7pPr marL="7315291" indent="0">
              <a:buNone/>
              <a:defRPr sz="5333"/>
            </a:lvl7pPr>
            <a:lvl8pPr marL="8534507" indent="0">
              <a:buNone/>
              <a:defRPr sz="5333"/>
            </a:lvl8pPr>
            <a:lvl9pPr marL="9753722" indent="0">
              <a:buNone/>
              <a:defRPr sz="5333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5486400"/>
            <a:ext cx="8847534" cy="10164235"/>
          </a:xfrm>
        </p:spPr>
        <p:txBody>
          <a:bodyPr/>
          <a:lstStyle>
            <a:lvl1pPr marL="0" indent="0">
              <a:buNone/>
              <a:defRPr sz="4267"/>
            </a:lvl1pPr>
            <a:lvl2pPr marL="1219215" indent="0">
              <a:buNone/>
              <a:defRPr sz="3733"/>
            </a:lvl2pPr>
            <a:lvl3pPr marL="2438430" indent="0">
              <a:buNone/>
              <a:defRPr sz="3200"/>
            </a:lvl3pPr>
            <a:lvl4pPr marL="3657646" indent="0">
              <a:buNone/>
              <a:defRPr sz="2667"/>
            </a:lvl4pPr>
            <a:lvl5pPr marL="4876861" indent="0">
              <a:buNone/>
              <a:defRPr sz="2667"/>
            </a:lvl5pPr>
            <a:lvl6pPr marL="6096076" indent="0">
              <a:buNone/>
              <a:defRPr sz="2667"/>
            </a:lvl6pPr>
            <a:lvl7pPr marL="7315291" indent="0">
              <a:buNone/>
              <a:defRPr sz="2667"/>
            </a:lvl7pPr>
            <a:lvl8pPr marL="8534507" indent="0">
              <a:buNone/>
              <a:defRPr sz="2667"/>
            </a:lvl8pPr>
            <a:lvl9pPr marL="9753722" indent="0">
              <a:buNone/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5950" y="973671"/>
            <a:ext cx="2366010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5950" y="4868333"/>
            <a:ext cx="2366010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595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2A631-C274-0549-9752-2623FF110EB4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86850" y="16950271"/>
            <a:ext cx="92583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37385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586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438430" rtl="0" eaLnBrk="1" latinLnBrk="0" hangingPunct="1">
        <a:lnSpc>
          <a:spcPct val="90000"/>
        </a:lnSpc>
        <a:spcBef>
          <a:spcPct val="0"/>
        </a:spcBef>
        <a:buNone/>
        <a:defRPr sz="117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9608" indent="-609608" algn="l" defTabSz="2438430" rtl="0" eaLnBrk="1" latinLnBrk="0" hangingPunct="1">
        <a:lnSpc>
          <a:spcPct val="90000"/>
        </a:lnSpc>
        <a:spcBef>
          <a:spcPts val="2667"/>
        </a:spcBef>
        <a:buFont typeface="Arial" panose="020B0604020202020204" pitchFamily="34" charset="0"/>
        <a:buChar char="•"/>
        <a:defRPr sz="7467" kern="1200">
          <a:solidFill>
            <a:schemeClr val="tx1"/>
          </a:solidFill>
          <a:latin typeface="+mn-lt"/>
          <a:ea typeface="+mn-ea"/>
          <a:cs typeface="+mn-cs"/>
        </a:defRPr>
      </a:lvl1pPr>
      <a:lvl2pPr marL="1828823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2pPr>
      <a:lvl3pPr marL="3048038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3pPr>
      <a:lvl4pPr marL="4267253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69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705684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899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114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330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15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30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46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861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076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291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507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722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chart" Target="../charts/chart1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43200" y="885372"/>
            <a:ext cx="21945600" cy="1938992"/>
          </a:xfrm>
          <a:prstGeom prst="rect">
            <a:avLst/>
          </a:prstGeom>
          <a:noFill/>
        </p:spPr>
        <p:txBody>
          <a:bodyPr wrap="square" lIns="182880" rIns="182880" rtlCol="0" anchor="t" anchorCtr="1">
            <a:spAutoFit/>
          </a:bodyPr>
          <a:lstStyle/>
          <a:p>
            <a:pPr algn="ctr"/>
            <a:r>
              <a:rPr lang="en-US" sz="7200" b="1" dirty="0" smtClean="0">
                <a:latin typeface="Times" charset="0"/>
                <a:ea typeface="Times" charset="0"/>
                <a:cs typeface="Times" charset="0"/>
              </a:rPr>
              <a:t>Ingredients to Recipes: CSP Generated Instructions</a:t>
            </a:r>
          </a:p>
          <a:p>
            <a:pPr algn="ctr"/>
            <a:r>
              <a:rPr lang="en-US" sz="4800" dirty="0" smtClean="0">
                <a:latin typeface="Times" charset="0"/>
                <a:ea typeface="Times" charset="0"/>
                <a:cs typeface="Times" charset="0"/>
              </a:rPr>
              <a:t>Kaylee </a:t>
            </a:r>
            <a:r>
              <a:rPr lang="en-US" sz="4800" dirty="0" err="1" smtClean="0">
                <a:latin typeface="Times" charset="0"/>
                <a:ea typeface="Times" charset="0"/>
                <a:cs typeface="Times" charset="0"/>
              </a:rPr>
              <a:t>Bement</a:t>
            </a:r>
            <a:r>
              <a:rPr lang="en-US" sz="4800" dirty="0" smtClean="0">
                <a:latin typeface="Times" charset="0"/>
                <a:ea typeface="Times" charset="0"/>
                <a:cs typeface="Times" charset="0"/>
              </a:rPr>
              <a:t>, Henry Lin, Nikki Taylor</a:t>
            </a:r>
            <a:endParaRPr lang="en-US" sz="48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4400" y="274320"/>
            <a:ext cx="3291840" cy="329184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" y="274320"/>
            <a:ext cx="3291840" cy="329184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457200" y="3657600"/>
            <a:ext cx="26517600" cy="0"/>
          </a:xfrm>
          <a:prstGeom prst="line">
            <a:avLst/>
          </a:prstGeom>
          <a:ln w="73025">
            <a:solidFill>
              <a:srgbClr val="C00000"/>
            </a:solidFill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57200" y="4020831"/>
            <a:ext cx="8229600" cy="757130"/>
          </a:xfrm>
          <a:prstGeom prst="rect">
            <a:avLst/>
          </a:prstGeom>
          <a:solidFill>
            <a:srgbClr val="9A0009"/>
          </a:solidFill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Times" charset="0"/>
                <a:ea typeface="Times" charset="0"/>
                <a:cs typeface="Times" charset="0"/>
              </a:rPr>
              <a:t>Introduction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7201" y="4777961"/>
            <a:ext cx="8229600" cy="2523768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provide set of ingredients </a:t>
            </a:r>
            <a:r>
              <a:rPr lang="en-US" sz="2800" dirty="0"/>
              <a:t>→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get ordered set of instructions for a recipe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Instruction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ormat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&lt;action&gt; &lt;ingredient&gt; &lt;action qualifier&gt;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cook pasta for 10 minutes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0647" y="7704944"/>
            <a:ext cx="8229600" cy="757130"/>
          </a:xfrm>
          <a:prstGeom prst="rect">
            <a:avLst/>
          </a:prstGeom>
          <a:solidFill>
            <a:srgbClr val="9A0009"/>
          </a:solidFill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Times" charset="0"/>
                <a:ea typeface="Times" charset="0"/>
                <a:cs typeface="Times" charset="0"/>
              </a:rPr>
              <a:t>Dataset and Methods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0647" y="8462074"/>
            <a:ext cx="8229600" cy="9225602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Epicurious Recipes from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containing 20,050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recipes</a:t>
            </a:r>
          </a:p>
          <a:p>
            <a:pPr algn="just"/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CSP</a:t>
            </a: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refer to the last 3 variables as “qualifiers”</a:t>
            </a:r>
            <a:endParaRPr lang="en-US" sz="2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Constraints</a:t>
            </a: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-Each ingredient assigned to a unique instruction number</a:t>
            </a:r>
          </a:p>
          <a:p>
            <a:pPr algn="just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-Each ingredient has an action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Weighted factors</a:t>
            </a: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-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Ingredient-verb pairs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-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Ingredient order</a:t>
            </a:r>
          </a:p>
          <a:p>
            <a:pPr algn="just"/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-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Verb order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Qualifier-action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pairs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01200" y="3995431"/>
            <a:ext cx="9271000" cy="784024"/>
          </a:xfrm>
          <a:prstGeom prst="rect">
            <a:avLst/>
          </a:prstGeom>
          <a:solidFill>
            <a:srgbClr val="9A0009"/>
          </a:solidFill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Times" charset="0"/>
                <a:ea typeface="Times" charset="0"/>
                <a:cs typeface="Times" charset="0"/>
              </a:rPr>
              <a:t>Methods and Results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735799" y="3995431"/>
            <a:ext cx="7239000" cy="757130"/>
          </a:xfrm>
          <a:prstGeom prst="rect">
            <a:avLst/>
          </a:prstGeom>
          <a:solidFill>
            <a:srgbClr val="9A0009"/>
          </a:solidFill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Times" charset="0"/>
                <a:ea typeface="Times" charset="0"/>
                <a:cs typeface="Times" charset="0"/>
              </a:rPr>
              <a:t>Discussion and Conclusion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601200" y="4779455"/>
            <a:ext cx="9271000" cy="12895838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Backtracking vs Beam Search</a:t>
            </a: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2 ingredients</a:t>
            </a:r>
          </a:p>
          <a:p>
            <a:pPr marL="1554480" lvl="1" indent="-457200" algn="just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Backtracking: ~3 mill operations</a:t>
            </a:r>
          </a:p>
          <a:p>
            <a:pPr marL="1554480" lvl="1" indent="-457200" algn="just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Beam Search: 27 operations</a:t>
            </a:r>
          </a:p>
          <a:p>
            <a:pPr algn="just"/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of Instructions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are tuples of verb, ingredient, qualifiers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Weights are created using dataset &amp; determined by frequency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function = sum of relevant weights ÷ number of ingredients</a:t>
            </a: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Recipe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mix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sugar in large bowl. add onions in large bowl.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Score: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13,085.5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9735799" y="4760914"/>
            <a:ext cx="7238999" cy="369331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our human evaluations and evaluation function, requesting fewer ingredients results in a recipe that makes more sense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Requesting ingredients that are commonly used for a certain action are often paired correctly (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e.g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whisk eggs)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Ingredients that are commonly used together for many recipes were more often in a correct order (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e.g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ingredients commonly used in baking)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9735799" y="9018258"/>
            <a:ext cx="7225554" cy="757130"/>
          </a:xfrm>
          <a:prstGeom prst="rect">
            <a:avLst/>
          </a:prstGeom>
          <a:solidFill>
            <a:srgbClr val="9A0009"/>
          </a:solidFill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Times" charset="0"/>
                <a:ea typeface="Times" charset="0"/>
                <a:cs typeface="Times" charset="0"/>
              </a:rPr>
              <a:t>Future Work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735799" y="9778455"/>
            <a:ext cx="7225554" cy="329320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Extend CSP model to add more information to recipe (e.g. quantity)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 form of exploration vs exploitation to help innovate recipes, mimicking human creativity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Compare runtime and outputs of CSP to other methods such as MDPs or RNNs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Modify ingredient domains to allow for multiple ingredients in each instruction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9735799" y="13764776"/>
            <a:ext cx="7239000" cy="757130"/>
          </a:xfrm>
          <a:prstGeom prst="rect">
            <a:avLst/>
          </a:prstGeom>
          <a:solidFill>
            <a:srgbClr val="9A0009"/>
          </a:solidFill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Times" charset="0"/>
                <a:ea typeface="Times" charset="0"/>
                <a:cs typeface="Times" charset="0"/>
              </a:rPr>
              <a:t>References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9735799" y="14520583"/>
            <a:ext cx="7239000" cy="3154710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Chloé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Kiddon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Ganesa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Thandavam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Ponnuraj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Luke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Zettlemoyer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Yejin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Choi. 2015.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Mise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Place: Unsupervised Interpretation of Instructional Recipes.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2015 Conference on Empirical Methods in Natural Language Processing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(2015).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DOI:http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://dx.doi.org/10.18653/v1/d15-1114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Jiwei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Li, Will Monroe,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Tianlin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Shi,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Sébastien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Jean, Alan Ritter, and Dan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Jurafsky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2017. Adversarial Learning for Neural Dialogue Generation. (September 2017).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Sosuke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Amano,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Kiyoharu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Aizawa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Makoto Ogawa. 2015. Food Category Representatives: Extracting Categories from Meal Names in Food Recordings and Recipe Data.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2015 IEEE International Conference on Multimedia Big Data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(2015).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DOI:http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dx.doi.org/10.1109/bigmm.2015.54</a:t>
            </a:r>
          </a:p>
          <a:p>
            <a:endParaRPr lang="en-US" sz="3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3" name="Chart 3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7554341"/>
              </p:ext>
            </p:extLst>
          </p:nvPr>
        </p:nvGraphicFramePr>
        <p:xfrm>
          <a:off x="11260830" y="8460137"/>
          <a:ext cx="5826370" cy="42897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113" y="13142424"/>
            <a:ext cx="3920777" cy="35096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194" y="13071664"/>
            <a:ext cx="4078877" cy="3651152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156916"/>
              </p:ext>
            </p:extLst>
          </p:nvPr>
        </p:nvGraphicFramePr>
        <p:xfrm>
          <a:off x="883920" y="10573264"/>
          <a:ext cx="7467600" cy="373501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733800"/>
                <a:gridCol w="3733800"/>
              </a:tblGrid>
              <a:tr h="342283"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Variables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Domain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620387"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Requested</a:t>
                      </a:r>
                      <a:r>
                        <a:rPr lang="en-US" sz="2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ingredient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to number</a:t>
                      </a:r>
                      <a:r>
                        <a:rPr lang="en-US" sz="2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of ingredients</a:t>
                      </a:r>
                    </a:p>
                  </a:txBody>
                  <a:tcPr/>
                </a:tc>
              </a:tr>
              <a:tr h="620387"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Possible action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2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 number </a:t>
                      </a:r>
                      <a:r>
                        <a:rPr lang="en-US" sz="26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ingredients</a:t>
                      </a:r>
                      <a:endParaRPr lang="en-US" sz="26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898492"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Where to put</a:t>
                      </a:r>
                      <a:r>
                        <a:rPr lang="en-US" sz="2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ingredient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bowl, skillet, pot, kettle, saucepan,</a:t>
                      </a:r>
                      <a:r>
                        <a:rPr lang="en-US" sz="2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pan, “”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42283"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Cook time (in</a:t>
                      </a:r>
                      <a:r>
                        <a:rPr lang="en-US" sz="2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minutes)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2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 60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620387"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Bowl size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small, medium, large, “”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3881277" y="14317025"/>
            <a:ext cx="216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→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199</TotalTime>
  <Words>411</Words>
  <Application>Microsoft Macintosh PowerPoint</Application>
  <PresentationFormat>Custom</PresentationFormat>
  <Paragraphs>92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Times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Henry Lin</dc:creator>
  <cp:lastModifiedBy>Henry Lin</cp:lastModifiedBy>
  <cp:revision>27</cp:revision>
  <dcterms:created xsi:type="dcterms:W3CDTF">2017-12-02T22:25:07Z</dcterms:created>
  <dcterms:modified xsi:type="dcterms:W3CDTF">2017-12-05T04:36:04Z</dcterms:modified>
</cp:coreProperties>
</file>